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9" r:id="rId2"/>
    <p:sldId id="280" r:id="rId3"/>
    <p:sldId id="271" r:id="rId4"/>
    <p:sldId id="265" r:id="rId5"/>
    <p:sldId id="266" r:id="rId6"/>
    <p:sldId id="268" r:id="rId7"/>
    <p:sldId id="269" r:id="rId8"/>
    <p:sldId id="270" r:id="rId9"/>
    <p:sldId id="278" r:id="rId10"/>
    <p:sldId id="264" r:id="rId11"/>
    <p:sldId id="256" r:id="rId12"/>
    <p:sldId id="25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575D"/>
    <a:srgbClr val="CF595E"/>
    <a:srgbClr val="A83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6"/>
    <p:restoredTop sz="94689"/>
  </p:normalViewPr>
  <p:slideViewPr>
    <p:cSldViewPr snapToGrid="0" snapToObjects="1">
      <p:cViewPr varScale="1">
        <p:scale>
          <a:sx n="94" d="100"/>
          <a:sy n="94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3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6BDBE-22AC-694F-B584-733B331A0F47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A1AD3-22B5-EA45-B2C5-83DC278FE6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23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6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2CF48C02-6A65-1F4F-82AD-2A8FB32BF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4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FCE8733D-21D0-4042-A7AE-A9A8128DF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A6996FE-BBE9-C449-9920-805417AE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BE5A63-E02E-C34E-ADB5-12832596B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E72736-C082-C34C-BA7A-4CAC39DB6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F855-D95F-7049-B6A9-4E3ABC312252}" type="datetimeFigureOut">
              <a:rPr lang="fr-FR" smtClean="0"/>
              <a:t>02/06/2020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EDDC27-48C6-6345-A459-F752B85B3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CFB943-7F89-A144-80EF-3CD3BD95E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EF824-D8EB-DA40-A3AA-451CFC3F19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4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10.png"/><Relationship Id="rId2" Type="http://schemas.openxmlformats.org/officeDocument/2006/relationships/image" Target="../media/image23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9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5FEE2DF-5631-D74A-AB82-F693CD4226E1}"/>
              </a:ext>
            </a:extLst>
          </p:cNvPr>
          <p:cNvSpPr txBox="1"/>
          <p:nvPr/>
        </p:nvSpPr>
        <p:spPr>
          <a:xfrm>
            <a:off x="412955" y="598974"/>
            <a:ext cx="557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6/8 OCTOBER 2020</a:t>
            </a:r>
          </a:p>
          <a:p>
            <a:r>
              <a:rPr lang="fr-FR" sz="3600" b="1" dirty="0">
                <a:solidFill>
                  <a:schemeClr val="bg1"/>
                </a:solidFill>
              </a:rPr>
              <a:t>BIARRITZ </a:t>
            </a:r>
            <a:r>
              <a:rPr lang="fr-FR" sz="2800" dirty="0">
                <a:solidFill>
                  <a:schemeClr val="accent6"/>
                </a:solidFill>
                <a:sym typeface="Symbol" pitchFamily="2" charset="2"/>
              </a:rPr>
              <a:t></a:t>
            </a:r>
            <a:r>
              <a:rPr lang="fr-FR" sz="3600" b="1" dirty="0">
                <a:solidFill>
                  <a:schemeClr val="bg1"/>
                </a:solidFill>
              </a:rPr>
              <a:t> LE BELLEVUE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2CB7F50-D580-4E49-9638-1795E29DDFB7}"/>
              </a:ext>
            </a:extLst>
          </p:cNvPr>
          <p:cNvSpPr txBox="1"/>
          <p:nvPr/>
        </p:nvSpPr>
        <p:spPr>
          <a:xfrm>
            <a:off x="412955" y="3672420"/>
            <a:ext cx="557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EXAMPLE OF TITLE PRESENTATION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24AD93-B4F3-4C47-A093-414ED57FC2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80" y="6130978"/>
            <a:ext cx="317084" cy="31708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575D86-16C6-5149-810C-DD058467E5D7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#1to1Biarritz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257B31F-D588-304C-B901-B886B85A8877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b="1" dirty="0" err="1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biarritz.com</a:t>
            </a:r>
            <a:endParaRPr lang="fr-FR" sz="1600" b="1" dirty="0">
              <a:solidFill>
                <a:schemeClr val="accent6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FA0569C-EC54-4C4A-9726-E11CDE7A67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633" y="6104854"/>
            <a:ext cx="369332" cy="36933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FBC1FFD-A715-DE43-943B-1616D578064A}"/>
              </a:ext>
            </a:extLst>
          </p:cNvPr>
          <p:cNvSpPr txBox="1"/>
          <p:nvPr/>
        </p:nvSpPr>
        <p:spPr>
          <a:xfrm>
            <a:off x="412955" y="1905101"/>
            <a:ext cx="595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  <a:latin typeface="Proxima Nova" panose="02000506030000020004" pitchFamily="2" charset="0"/>
              </a:rPr>
              <a:t>BUSINESS ACCELERATOR FOR</a:t>
            </a:r>
          </a:p>
          <a:p>
            <a:r>
              <a:rPr lang="fr-FR" sz="2400" b="1" dirty="0">
                <a:solidFill>
                  <a:schemeClr val="accent2"/>
                </a:solidFill>
                <a:latin typeface="Proxima Nova" panose="02000506030000020004" pitchFamily="2" charset="0"/>
              </a:rPr>
              <a:t>DIGITAL MARKETING LEADERS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4686A-6631-4B41-A332-317D1CC379D3}"/>
              </a:ext>
            </a:extLst>
          </p:cNvPr>
          <p:cNvSpPr/>
          <p:nvPr/>
        </p:nvSpPr>
        <p:spPr>
          <a:xfrm>
            <a:off x="412955" y="2665550"/>
            <a:ext cx="4817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Proxima Nova Light" panose="02000506030000020004" pitchFamily="2" charset="0"/>
              </a:rPr>
              <a:t>BUSINESS ∙ INSPIRATION ∙ NETWORKING</a:t>
            </a:r>
          </a:p>
        </p:txBody>
      </p:sp>
    </p:spTree>
    <p:extLst>
      <p:ext uri="{BB962C8B-B14F-4D97-AF65-F5344CB8AC3E}">
        <p14:creationId xmlns:p14="http://schemas.microsoft.com/office/powerpoint/2010/main" val="398965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F890C44-BCF5-164A-9AB5-F51BD2295955}"/>
              </a:ext>
            </a:extLst>
          </p:cNvPr>
          <p:cNvSpPr txBox="1">
            <a:spLocks/>
          </p:cNvSpPr>
          <p:nvPr/>
        </p:nvSpPr>
        <p:spPr>
          <a:xfrm>
            <a:off x="537373" y="462822"/>
            <a:ext cx="9144000" cy="5364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600" b="1" dirty="0" err="1"/>
              <a:t>Elements</a:t>
            </a:r>
            <a:r>
              <a:rPr lang="fr-FR" sz="3600" b="1" dirty="0"/>
              <a:t> </a:t>
            </a:r>
            <a:r>
              <a:rPr lang="fr-FR" sz="3600" b="1" dirty="0" err="1"/>
              <a:t>icons</a:t>
            </a:r>
            <a:r>
              <a:rPr lang="fr-FR" sz="3600" b="1" dirty="0"/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875A26-8563-4D4D-8EFD-5A3C2CF6F0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427" y="5132439"/>
            <a:ext cx="844661" cy="8446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5544625-F9AD-4548-93E8-DC9E97F84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117" y="3341175"/>
            <a:ext cx="844661" cy="8446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484A67B-B700-344F-9B08-891A42C997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116" y="1575406"/>
            <a:ext cx="844661" cy="8446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67B72D1-DBA7-A84A-80D6-50766A6264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659" y="3314049"/>
            <a:ext cx="844661" cy="84466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AC9D575-9EE4-4140-B9A1-B5787CBC531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7172" y="3314049"/>
            <a:ext cx="844661" cy="8446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029DA69-D6A0-9A47-BE96-F69F29E2A81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671" y="5132439"/>
            <a:ext cx="899652" cy="8996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AE5EDB0-6065-FD4B-A4F9-517909660C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544" y="3428999"/>
            <a:ext cx="899652" cy="89965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3F7F9BA-2285-EA4F-8DFF-0EAF089AC78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120" y="1520416"/>
            <a:ext cx="899652" cy="89965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0EBE4E6-D023-944B-B599-14F31D5481B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990" y="3313680"/>
            <a:ext cx="899652" cy="89965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8031A25-7FEF-2946-AF6D-69D07E80F87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544" y="5249866"/>
            <a:ext cx="899652" cy="89965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3A8E4CD-64AA-204B-A291-01DBF9CA1F0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674" y="5052691"/>
            <a:ext cx="844661" cy="84466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9096E0E-81D1-6B40-8F50-F7FF086E4FE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656" y="1575408"/>
            <a:ext cx="844661" cy="84466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3B1F95C-FB0A-C242-917C-B7C1CF82FAF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117" y="5102941"/>
            <a:ext cx="844661" cy="8446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7E53D81-8379-5443-B39B-2EFEACB5C6D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9677" y="1547911"/>
            <a:ext cx="899652" cy="89965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FF791D2-9801-BC49-965D-DEE53703FBA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671" y="1575407"/>
            <a:ext cx="844661" cy="8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1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DF48B74-5BDD-8043-8B7C-B6A5D6646A15}"/>
              </a:ext>
            </a:extLst>
          </p:cNvPr>
          <p:cNvSpPr/>
          <p:nvPr/>
        </p:nvSpPr>
        <p:spPr>
          <a:xfrm>
            <a:off x="9008266" y="856269"/>
            <a:ext cx="2646361" cy="1414463"/>
          </a:xfrm>
          <a:prstGeom prst="rect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A88FE5C-89FC-9A47-9AEC-2CFE07D2E9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136" y="5340658"/>
            <a:ext cx="2460625" cy="10783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B0919F6-3134-804E-8FD4-2074359C9B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135" y="983777"/>
            <a:ext cx="2460625" cy="107836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4FE4FB-557D-884C-BA70-51198C8747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136" y="2395936"/>
            <a:ext cx="2460625" cy="107836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9775629-6D04-794F-B197-8F4F6131C57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136" y="3868297"/>
            <a:ext cx="2460625" cy="107836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24C7E83-073E-C347-BE06-11CC0C2F70A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73" y="1512874"/>
            <a:ext cx="1894803" cy="1908100"/>
          </a:xfrm>
          <a:prstGeom prst="rect">
            <a:avLst/>
          </a:prstGeom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B36E8E2C-09F2-2A40-B02A-A3C92ABA1F46}"/>
              </a:ext>
            </a:extLst>
          </p:cNvPr>
          <p:cNvGrpSpPr/>
          <p:nvPr/>
        </p:nvGrpSpPr>
        <p:grpSpPr>
          <a:xfrm>
            <a:off x="537373" y="3646756"/>
            <a:ext cx="1894803" cy="1908100"/>
            <a:chOff x="537373" y="3085531"/>
            <a:chExt cx="2310076" cy="2326287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0777EAC-E732-9C4E-A86B-B1A6DF80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A95FAEAF-EF14-D344-BE2F-65470C63CAEB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9CC96C67-A18E-B443-93C8-C4DA093B540F}"/>
              </a:ext>
            </a:extLst>
          </p:cNvPr>
          <p:cNvSpPr/>
          <p:nvPr/>
        </p:nvSpPr>
        <p:spPr>
          <a:xfrm>
            <a:off x="3304218" y="2401899"/>
            <a:ext cx="234778" cy="234778"/>
          </a:xfrm>
          <a:prstGeom prst="ellipse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94D61FC-6D3D-C945-9418-C76C86A324F0}"/>
              </a:ext>
            </a:extLst>
          </p:cNvPr>
          <p:cNvSpPr/>
          <p:nvPr/>
        </p:nvSpPr>
        <p:spPr>
          <a:xfrm>
            <a:off x="3304218" y="3296399"/>
            <a:ext cx="234778" cy="234778"/>
          </a:xfrm>
          <a:prstGeom prst="ellipse">
            <a:avLst/>
          </a:prstGeom>
          <a:solidFill>
            <a:srgbClr val="D0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353EB1-1B3A-2C48-80B6-71255E682D68}"/>
              </a:ext>
            </a:extLst>
          </p:cNvPr>
          <p:cNvGrpSpPr/>
          <p:nvPr/>
        </p:nvGrpSpPr>
        <p:grpSpPr>
          <a:xfrm>
            <a:off x="3299254" y="4151902"/>
            <a:ext cx="2953265" cy="536485"/>
            <a:chOff x="3299254" y="983396"/>
            <a:chExt cx="2953265" cy="5364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9A3CE9-4426-5242-9CCF-D58F119D1F51}"/>
                </a:ext>
              </a:extLst>
            </p:cNvPr>
            <p:cNvSpPr/>
            <p:nvPr/>
          </p:nvSpPr>
          <p:spPr>
            <a:xfrm>
              <a:off x="3299254" y="983396"/>
              <a:ext cx="2953265" cy="536485"/>
            </a:xfrm>
            <a:prstGeom prst="rect">
              <a:avLst/>
            </a:prstGeom>
            <a:noFill/>
            <a:ln w="19050">
              <a:solidFill>
                <a:srgbClr val="A832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6D5C47B3-52A2-1C45-AE2F-04A5BC180D80}"/>
                </a:ext>
              </a:extLst>
            </p:cNvPr>
            <p:cNvSpPr/>
            <p:nvPr/>
          </p:nvSpPr>
          <p:spPr>
            <a:xfrm rot="5400000">
              <a:off x="3490768" y="1182262"/>
              <a:ext cx="163212" cy="140700"/>
            </a:xfrm>
            <a:prstGeom prst="triangle">
              <a:avLst/>
            </a:prstGeom>
            <a:solidFill>
              <a:srgbClr val="A83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74B8E3B-E500-CC45-B335-B72BCD896D1D}"/>
              </a:ext>
            </a:extLst>
          </p:cNvPr>
          <p:cNvGrpSpPr/>
          <p:nvPr/>
        </p:nvGrpSpPr>
        <p:grpSpPr>
          <a:xfrm>
            <a:off x="3299254" y="5041588"/>
            <a:ext cx="2953265" cy="536485"/>
            <a:chOff x="3299254" y="1873082"/>
            <a:chExt cx="2953265" cy="53648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64373F-D609-574E-AC69-67E4F9C4B4E8}"/>
                </a:ext>
              </a:extLst>
            </p:cNvPr>
            <p:cNvSpPr/>
            <p:nvPr/>
          </p:nvSpPr>
          <p:spPr>
            <a:xfrm>
              <a:off x="3299254" y="1873082"/>
              <a:ext cx="2953265" cy="536485"/>
            </a:xfrm>
            <a:prstGeom prst="rect">
              <a:avLst/>
            </a:prstGeom>
            <a:solidFill>
              <a:srgbClr val="A8324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6AC2C0D5-1AF0-FD4E-8A3E-A61325388DA2}"/>
                </a:ext>
              </a:extLst>
            </p:cNvPr>
            <p:cNvSpPr/>
            <p:nvPr/>
          </p:nvSpPr>
          <p:spPr>
            <a:xfrm rot="5400000">
              <a:off x="3491459" y="2070974"/>
              <a:ext cx="163212" cy="1407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B81D3C0-1A41-EB42-AFB8-A288A38ADE70}"/>
              </a:ext>
            </a:extLst>
          </p:cNvPr>
          <p:cNvSpPr/>
          <p:nvPr/>
        </p:nvSpPr>
        <p:spPr>
          <a:xfrm>
            <a:off x="7627166" y="942730"/>
            <a:ext cx="647700" cy="6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BE4235-D6EB-CE4D-B567-62274DA65A5F}"/>
              </a:ext>
            </a:extLst>
          </p:cNvPr>
          <p:cNvSpPr/>
          <p:nvPr/>
        </p:nvSpPr>
        <p:spPr>
          <a:xfrm>
            <a:off x="7627166" y="1908448"/>
            <a:ext cx="647700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61E677-4D09-D045-B871-B05C0F7A72D3}"/>
              </a:ext>
            </a:extLst>
          </p:cNvPr>
          <p:cNvSpPr/>
          <p:nvPr/>
        </p:nvSpPr>
        <p:spPr>
          <a:xfrm>
            <a:off x="7627166" y="2874166"/>
            <a:ext cx="647700" cy="64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28D99F-6FA3-C54C-A109-0355F701DA66}"/>
              </a:ext>
            </a:extLst>
          </p:cNvPr>
          <p:cNvSpPr/>
          <p:nvPr/>
        </p:nvSpPr>
        <p:spPr>
          <a:xfrm>
            <a:off x="7627166" y="3839884"/>
            <a:ext cx="647700" cy="64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0B242C-8000-114A-9BE0-FC8EED98DF7E}"/>
              </a:ext>
            </a:extLst>
          </p:cNvPr>
          <p:cNvSpPr/>
          <p:nvPr/>
        </p:nvSpPr>
        <p:spPr>
          <a:xfrm>
            <a:off x="7627166" y="4805602"/>
            <a:ext cx="647700" cy="64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2111C5-B586-5343-94BC-30487FD6E261}"/>
              </a:ext>
            </a:extLst>
          </p:cNvPr>
          <p:cNvSpPr/>
          <p:nvPr/>
        </p:nvSpPr>
        <p:spPr>
          <a:xfrm>
            <a:off x="7627166" y="5771320"/>
            <a:ext cx="647700" cy="647700"/>
          </a:xfrm>
          <a:prstGeom prst="rect">
            <a:avLst/>
          </a:prstGeom>
          <a:solidFill>
            <a:schemeClr val="accent6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5ABB091C-3770-FE4A-B4BD-F158E49C2EE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299" y="5871214"/>
            <a:ext cx="543988" cy="547806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B6142B1-9815-6140-B0A1-5CDD8DFDF7B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999" y="5871214"/>
            <a:ext cx="543988" cy="547806"/>
          </a:xfrm>
          <a:prstGeom prst="rect">
            <a:avLst/>
          </a:prstGeom>
        </p:spPr>
      </p:pic>
      <p:sp>
        <p:nvSpPr>
          <p:cNvPr id="54" name="Titre 1">
            <a:extLst>
              <a:ext uri="{FF2B5EF4-FFF2-40B4-BE49-F238E27FC236}">
                <a16:creationId xmlns:a16="http://schemas.microsoft.com/office/drawing/2014/main" id="{55591485-E545-F547-8C7A-AF3D817792A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9144000" cy="536485"/>
          </a:xfrm>
        </p:spPr>
        <p:txBody>
          <a:bodyPr>
            <a:normAutofit fontScale="90000"/>
          </a:bodyPr>
          <a:lstStyle/>
          <a:p>
            <a:r>
              <a:rPr lang="fr-FR" sz="3600" b="1" dirty="0"/>
              <a:t>Graphics </a:t>
            </a:r>
            <a:r>
              <a:rPr lang="fr-FR" sz="3600" b="1" dirty="0" err="1"/>
              <a:t>elements</a:t>
            </a:r>
            <a:r>
              <a:rPr lang="fr-FR" sz="3600" b="1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73136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F603AFA-36A1-4245-9C69-23F057DCFB7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373" y="462822"/>
            <a:ext cx="9144000" cy="536485"/>
          </a:xfrm>
        </p:spPr>
        <p:txBody>
          <a:bodyPr>
            <a:normAutofit fontScale="90000"/>
          </a:bodyPr>
          <a:lstStyle/>
          <a:p>
            <a:r>
              <a:rPr lang="fr-FR" sz="3600" b="1" dirty="0" err="1"/>
              <a:t>Available</a:t>
            </a:r>
            <a:r>
              <a:rPr lang="fr-FR" sz="3600" b="1" dirty="0"/>
              <a:t> photos :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8F34F22-B17B-3849-8A33-439BD4B7CC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021" y="3859719"/>
            <a:ext cx="3515608" cy="233787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C981651-DC91-B84B-99C9-6D94601629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196" y="3859720"/>
            <a:ext cx="3515608" cy="2337879"/>
          </a:xfrm>
          <a:prstGeom prst="rect">
            <a:avLst/>
          </a:prstGeom>
        </p:spPr>
      </p:pic>
      <p:pic>
        <p:nvPicPr>
          <p:cNvPr id="3" name="Image 2" descr="Une image contenant personne, homme, signe, debout&#10;&#10;Description générée automatiquement">
            <a:extLst>
              <a:ext uri="{FF2B5EF4-FFF2-40B4-BE49-F238E27FC236}">
                <a16:creationId xmlns:a16="http://schemas.microsoft.com/office/drawing/2014/main" id="{57A72F70-3307-9147-B89C-0A71E58A24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71" y="1245786"/>
            <a:ext cx="3515608" cy="2343739"/>
          </a:xfrm>
          <a:prstGeom prst="rect">
            <a:avLst/>
          </a:prstGeom>
        </p:spPr>
      </p:pic>
      <p:pic>
        <p:nvPicPr>
          <p:cNvPr id="6" name="Image 5" descr="Une image contenant table, personne, intérieur, assis&#10;&#10;Description générée automatiquement">
            <a:extLst>
              <a:ext uri="{FF2B5EF4-FFF2-40B4-BE49-F238E27FC236}">
                <a16:creationId xmlns:a16="http://schemas.microsoft.com/office/drawing/2014/main" id="{16D213F7-0981-CD41-8C5A-A75C8EFA96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196" y="1245786"/>
            <a:ext cx="3515608" cy="2343739"/>
          </a:xfrm>
          <a:prstGeom prst="rect">
            <a:avLst/>
          </a:prstGeom>
        </p:spPr>
      </p:pic>
      <p:pic>
        <p:nvPicPr>
          <p:cNvPr id="8" name="Image 7" descr="Une image contenant extérieur, bâtiment, route, gens&#10;&#10;Description générée automatiquement">
            <a:extLst>
              <a:ext uri="{FF2B5EF4-FFF2-40B4-BE49-F238E27FC236}">
                <a16:creationId xmlns:a16="http://schemas.microsoft.com/office/drawing/2014/main" id="{30A84500-DA77-6C4A-A95E-DD2475F779A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9021" y="1247001"/>
            <a:ext cx="3515608" cy="234252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D34FFCC-DA2F-8D47-A1C6-93DCF4890BA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71" y="3836004"/>
            <a:ext cx="3515608" cy="23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48033F77-D8DC-4B4B-B8CB-06A7E6321D82}"/>
              </a:ext>
            </a:extLst>
          </p:cNvPr>
          <p:cNvSpPr txBox="1"/>
          <p:nvPr/>
        </p:nvSpPr>
        <p:spPr>
          <a:xfrm>
            <a:off x="481799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TITLE EXAMPLE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2AD904-4656-F144-BEFE-D0C10307B2AD}"/>
              </a:ext>
            </a:extLst>
          </p:cNvPr>
          <p:cNvSpPr txBox="1"/>
          <p:nvPr/>
        </p:nvSpPr>
        <p:spPr>
          <a:xfrm>
            <a:off x="50410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exemple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0F9D2-0BA0-0244-86BB-C32BA5A34434}"/>
              </a:ext>
            </a:extLst>
          </p:cNvPr>
          <p:cNvSpPr/>
          <p:nvPr/>
        </p:nvSpPr>
        <p:spPr>
          <a:xfrm>
            <a:off x="594075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A7FFFF13-03E6-7A42-9322-FE568D22536C}"/>
              </a:ext>
            </a:extLst>
          </p:cNvPr>
          <p:cNvSpPr/>
          <p:nvPr/>
        </p:nvSpPr>
        <p:spPr>
          <a:xfrm rot="5400000">
            <a:off x="786280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4C7E57-54D9-1943-A4C9-F33A0E214789}"/>
              </a:ext>
            </a:extLst>
          </p:cNvPr>
          <p:cNvSpPr txBox="1"/>
          <p:nvPr/>
        </p:nvSpPr>
        <p:spPr>
          <a:xfrm>
            <a:off x="938236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6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Learn</a:t>
            </a:r>
            <a:r>
              <a:rPr lang="fr-FR" sz="2000" b="1" dirty="0">
                <a:solidFill>
                  <a:schemeClr val="accent6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more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256383-86A7-F94F-939D-7D750837B6CE}"/>
              </a:ext>
            </a:extLst>
          </p:cNvPr>
          <p:cNvSpPr txBox="1"/>
          <p:nvPr/>
        </p:nvSpPr>
        <p:spPr>
          <a:xfrm>
            <a:off x="481799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75EF532-CE9A-314D-B38D-39E0C22835FA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D30901-B8E8-7F40-9226-22BB757A1D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97491" y="1251664"/>
            <a:ext cx="4994509" cy="56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E7AB642-B42E-A347-8257-B1BC82C4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71" y="2817636"/>
            <a:ext cx="7623328" cy="404036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26E1719-3B67-F84B-8D25-E4C7C4106192}"/>
              </a:ext>
            </a:extLst>
          </p:cNvPr>
          <p:cNvSpPr txBox="1"/>
          <p:nvPr/>
        </p:nvSpPr>
        <p:spPr>
          <a:xfrm>
            <a:off x="481799" y="949440"/>
            <a:ext cx="5790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TITLE EXAMPLE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1FB951B-C33B-B147-BF76-307613257825}"/>
              </a:ext>
            </a:extLst>
          </p:cNvPr>
          <p:cNvSpPr txBox="1"/>
          <p:nvPr/>
        </p:nvSpPr>
        <p:spPr>
          <a:xfrm>
            <a:off x="504103" y="1681837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exemple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0A00C7-CF9C-9B40-BDB8-B2461ABF6375}"/>
              </a:ext>
            </a:extLst>
          </p:cNvPr>
          <p:cNvSpPr/>
          <p:nvPr/>
        </p:nvSpPr>
        <p:spPr>
          <a:xfrm>
            <a:off x="594075" y="5747576"/>
            <a:ext cx="2377725" cy="53648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DF39B671-70DC-F746-BAA6-A16679FCCBB1}"/>
              </a:ext>
            </a:extLst>
          </p:cNvPr>
          <p:cNvSpPr/>
          <p:nvPr/>
        </p:nvSpPr>
        <p:spPr>
          <a:xfrm rot="5400000">
            <a:off x="786280" y="5945468"/>
            <a:ext cx="163212" cy="1407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6B76FB8-A2A7-504E-93DF-FB60C38DC1B7}"/>
              </a:ext>
            </a:extLst>
          </p:cNvPr>
          <p:cNvSpPr txBox="1"/>
          <p:nvPr/>
        </p:nvSpPr>
        <p:spPr>
          <a:xfrm>
            <a:off x="938236" y="5806798"/>
            <a:ext cx="181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accent6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Learn</a:t>
            </a:r>
            <a:r>
              <a:rPr lang="fr-FR" sz="2000" b="1" dirty="0">
                <a:solidFill>
                  <a:schemeClr val="accent6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more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653CD72-3A43-E34F-BFC5-75555AFBAABE}"/>
              </a:ext>
            </a:extLst>
          </p:cNvPr>
          <p:cNvSpPr txBox="1"/>
          <p:nvPr/>
        </p:nvSpPr>
        <p:spPr>
          <a:xfrm>
            <a:off x="481799" y="2823261"/>
            <a:ext cx="5980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0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sz="20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C6476C9-D6D0-FD4E-A5EA-146B7BAF3E02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966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66EEAFE5-1174-344B-9D2B-8D76B292BBEA}"/>
              </a:ext>
            </a:extLst>
          </p:cNvPr>
          <p:cNvGrpSpPr/>
          <p:nvPr/>
        </p:nvGrpSpPr>
        <p:grpSpPr>
          <a:xfrm>
            <a:off x="559779" y="2725077"/>
            <a:ext cx="1894803" cy="1908100"/>
            <a:chOff x="537373" y="3085531"/>
            <a:chExt cx="2310076" cy="2326287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0E1189A-1E95-3248-AA1B-83FAD2C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549F5675-8402-5741-B8C4-9542BB490BA3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F0957E4-555A-494E-B7D2-449F52F915EB}"/>
              </a:ext>
            </a:extLst>
          </p:cNvPr>
          <p:cNvGrpSpPr/>
          <p:nvPr/>
        </p:nvGrpSpPr>
        <p:grpSpPr>
          <a:xfrm>
            <a:off x="3563390" y="2725077"/>
            <a:ext cx="1894803" cy="1908100"/>
            <a:chOff x="537373" y="3085531"/>
            <a:chExt cx="2310076" cy="2326287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CBEA1E99-F460-154D-A406-47723EB3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2D0799F6-3B86-4F40-AC0E-BB43951F6878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4B64421-B541-A64B-A820-D9EA774940E5}"/>
              </a:ext>
            </a:extLst>
          </p:cNvPr>
          <p:cNvGrpSpPr/>
          <p:nvPr/>
        </p:nvGrpSpPr>
        <p:grpSpPr>
          <a:xfrm>
            <a:off x="6567000" y="2725077"/>
            <a:ext cx="1894803" cy="1908100"/>
            <a:chOff x="537373" y="3085531"/>
            <a:chExt cx="2310076" cy="2326287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5A88BDB-5123-C243-B5D8-3EC7D9637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68B6650A-DCCF-C643-8378-DD02DC1AF373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9339F35-DDFF-8A4B-9691-3128FD40C309}"/>
              </a:ext>
            </a:extLst>
          </p:cNvPr>
          <p:cNvGrpSpPr/>
          <p:nvPr/>
        </p:nvGrpSpPr>
        <p:grpSpPr>
          <a:xfrm>
            <a:off x="9570611" y="2725077"/>
            <a:ext cx="1894803" cy="1908100"/>
            <a:chOff x="537373" y="3085531"/>
            <a:chExt cx="2310076" cy="232628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D47F84CC-700F-2047-931E-F8FC718A4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373" y="3085531"/>
              <a:ext cx="2310076" cy="2326287"/>
            </a:xfrm>
            <a:prstGeom prst="rect">
              <a:avLst/>
            </a:prstGeom>
          </p:spPr>
        </p:pic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3412AD-19F1-A44A-83F4-82265EB53040}"/>
                </a:ext>
              </a:extLst>
            </p:cNvPr>
            <p:cNvSpPr/>
            <p:nvPr/>
          </p:nvSpPr>
          <p:spPr>
            <a:xfrm>
              <a:off x="752844" y="3309107"/>
              <a:ext cx="1879134" cy="18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</p:grpSp>
      <p:sp>
        <p:nvSpPr>
          <p:cNvPr id="27" name="Triangle 26">
            <a:extLst>
              <a:ext uri="{FF2B5EF4-FFF2-40B4-BE49-F238E27FC236}">
                <a16:creationId xmlns:a16="http://schemas.microsoft.com/office/drawing/2014/main" id="{DD8EB24A-B649-354C-A812-3BFF0065CA1B}"/>
              </a:ext>
            </a:extLst>
          </p:cNvPr>
          <p:cNvSpPr/>
          <p:nvPr/>
        </p:nvSpPr>
        <p:spPr>
          <a:xfrm rot="5400000">
            <a:off x="2847844" y="3540212"/>
            <a:ext cx="322282" cy="277830"/>
          </a:xfrm>
          <a:prstGeom prst="triangle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030C0F5-E27D-594F-B00A-3AF3E22B0272}"/>
              </a:ext>
            </a:extLst>
          </p:cNvPr>
          <p:cNvSpPr/>
          <p:nvPr/>
        </p:nvSpPr>
        <p:spPr>
          <a:xfrm rot="5400000">
            <a:off x="5851457" y="3540212"/>
            <a:ext cx="322282" cy="277830"/>
          </a:xfrm>
          <a:prstGeom prst="triangle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0E1606FC-FA2B-A84C-94BF-70757C102D72}"/>
              </a:ext>
            </a:extLst>
          </p:cNvPr>
          <p:cNvSpPr/>
          <p:nvPr/>
        </p:nvSpPr>
        <p:spPr>
          <a:xfrm rot="5400000">
            <a:off x="8855066" y="3540212"/>
            <a:ext cx="322282" cy="277830"/>
          </a:xfrm>
          <a:prstGeom prst="triangle">
            <a:avLst/>
          </a:prstGeom>
          <a:solidFill>
            <a:srgbClr val="A83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231C77F3-B51A-7341-842F-05C11E52FE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849" y="3256796"/>
            <a:ext cx="844661" cy="84466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6D2A7A7-BE62-104F-A2F1-561461FB38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0965" y="3229301"/>
            <a:ext cx="899652" cy="89965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F7B2039-2861-5340-8007-91D28EDE8C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5208" y="3271258"/>
            <a:ext cx="844661" cy="84466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5082811-7A6A-C742-B6BA-DB7D1671D2E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3811" y="3271258"/>
            <a:ext cx="844661" cy="844661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82CACBBA-1E51-4144-90DD-51012B22080E}"/>
              </a:ext>
            </a:extLst>
          </p:cNvPr>
          <p:cNvSpPr/>
          <p:nvPr/>
        </p:nvSpPr>
        <p:spPr>
          <a:xfrm>
            <a:off x="594075" y="645418"/>
            <a:ext cx="184240" cy="184240"/>
          </a:xfrm>
          <a:prstGeom prst="ellipse">
            <a:avLst/>
          </a:prstGeom>
          <a:solidFill>
            <a:srgbClr val="D0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4C5AB12-27FF-F44A-AE1A-C0DD7B5CE429}"/>
              </a:ext>
            </a:extLst>
          </p:cNvPr>
          <p:cNvSpPr txBox="1"/>
          <p:nvPr/>
        </p:nvSpPr>
        <p:spPr>
          <a:xfrm>
            <a:off x="481799" y="949440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EXAMPLE « STEPS »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295D4E4-1243-E845-AB8E-57EEC26722C9}"/>
              </a:ext>
            </a:extLst>
          </p:cNvPr>
          <p:cNvSpPr txBox="1"/>
          <p:nvPr/>
        </p:nvSpPr>
        <p:spPr>
          <a:xfrm>
            <a:off x="504103" y="1697725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861D0E9-6DE3-2644-89B5-9765402A263C}"/>
              </a:ext>
            </a:extLst>
          </p:cNvPr>
          <p:cNvSpPr txBox="1"/>
          <p:nvPr/>
        </p:nvSpPr>
        <p:spPr>
          <a:xfrm>
            <a:off x="474736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13C469F-97D6-3F46-B5E7-F35B8FF992E1}"/>
              </a:ext>
            </a:extLst>
          </p:cNvPr>
          <p:cNvSpPr txBox="1"/>
          <p:nvPr/>
        </p:nvSpPr>
        <p:spPr>
          <a:xfrm>
            <a:off x="3478347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CC6D607-8916-584D-9E0A-D08B67E94045}"/>
              </a:ext>
            </a:extLst>
          </p:cNvPr>
          <p:cNvSpPr txBox="1"/>
          <p:nvPr/>
        </p:nvSpPr>
        <p:spPr>
          <a:xfrm>
            <a:off x="648195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4845624-4A39-FA41-961B-894E03CF4157}"/>
              </a:ext>
            </a:extLst>
          </p:cNvPr>
          <p:cNvSpPr txBox="1"/>
          <p:nvPr/>
        </p:nvSpPr>
        <p:spPr>
          <a:xfrm>
            <a:off x="9485568" y="4998245"/>
            <a:ext cx="206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4321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58ACC1F7-C948-2843-A4EC-88999C41BE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7088" y="4127783"/>
            <a:ext cx="678502" cy="67850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CEFAC017-183C-2C4E-ABAF-C7D4DB54E2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7088" y="1797708"/>
            <a:ext cx="678502" cy="67850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5B0A0FE-4B9E-E34D-B245-2285E1551F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8949" y="4110113"/>
            <a:ext cx="722676" cy="722676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6DD2540-9F01-864B-9B89-DFB9316C50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6974" y="1698426"/>
            <a:ext cx="877064" cy="87706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31E874B8-C125-F743-A6DF-EA0F0C7173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4225" y="1780722"/>
            <a:ext cx="722676" cy="722676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DC7E042-4AC9-6F45-B93F-2E66627E446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168" y="4110113"/>
            <a:ext cx="722676" cy="722676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40F84621-8DE5-1647-B413-57D34EBD6E87}"/>
              </a:ext>
            </a:extLst>
          </p:cNvPr>
          <p:cNvSpPr txBox="1"/>
          <p:nvPr/>
        </p:nvSpPr>
        <p:spPr>
          <a:xfrm>
            <a:off x="1577634" y="3115808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00186F5-5116-444A-8287-77A32E30AFCC}"/>
              </a:ext>
            </a:extLst>
          </p:cNvPr>
          <p:cNvSpPr txBox="1"/>
          <p:nvPr/>
        </p:nvSpPr>
        <p:spPr>
          <a:xfrm>
            <a:off x="1577634" y="2577461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7D45C52-35FF-E040-BCA5-F1C29C433052}"/>
              </a:ext>
            </a:extLst>
          </p:cNvPr>
          <p:cNvSpPr txBox="1"/>
          <p:nvPr/>
        </p:nvSpPr>
        <p:spPr>
          <a:xfrm>
            <a:off x="4768770" y="3117296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F4C10AC-907C-FA48-8756-949C0644390C}"/>
              </a:ext>
            </a:extLst>
          </p:cNvPr>
          <p:cNvSpPr txBox="1"/>
          <p:nvPr/>
        </p:nvSpPr>
        <p:spPr>
          <a:xfrm>
            <a:off x="4768770" y="2667387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06909CB-C04B-2D4A-9898-DB25CB942BED}"/>
              </a:ext>
            </a:extLst>
          </p:cNvPr>
          <p:cNvSpPr txBox="1"/>
          <p:nvPr/>
        </p:nvSpPr>
        <p:spPr>
          <a:xfrm>
            <a:off x="8059400" y="3117296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AEC4582-1BC5-C14F-862B-C0307BA0EBAD}"/>
              </a:ext>
            </a:extLst>
          </p:cNvPr>
          <p:cNvSpPr txBox="1"/>
          <p:nvPr/>
        </p:nvSpPr>
        <p:spPr>
          <a:xfrm>
            <a:off x="8059400" y="2667387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8BAC549-67D6-7A4E-AF3A-677523A7757F}"/>
              </a:ext>
            </a:extLst>
          </p:cNvPr>
          <p:cNvSpPr txBox="1"/>
          <p:nvPr/>
        </p:nvSpPr>
        <p:spPr>
          <a:xfrm>
            <a:off x="8059400" y="545554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E53398C-EFD7-E646-A8EA-0E23ECA1A3A9}"/>
              </a:ext>
            </a:extLst>
          </p:cNvPr>
          <p:cNvSpPr txBox="1"/>
          <p:nvPr/>
        </p:nvSpPr>
        <p:spPr>
          <a:xfrm>
            <a:off x="8059400" y="500563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4F1D8C1-6C84-7D4E-A2D8-4F0A326A6113}"/>
              </a:ext>
            </a:extLst>
          </p:cNvPr>
          <p:cNvSpPr txBox="1"/>
          <p:nvPr/>
        </p:nvSpPr>
        <p:spPr>
          <a:xfrm>
            <a:off x="4768770" y="545554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4DDD6C5-8CC2-E14B-957B-2D193038B1FE}"/>
              </a:ext>
            </a:extLst>
          </p:cNvPr>
          <p:cNvSpPr txBox="1"/>
          <p:nvPr/>
        </p:nvSpPr>
        <p:spPr>
          <a:xfrm>
            <a:off x="4768770" y="500563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B51FEFA-9469-9244-BC41-CCE57708D3D2}"/>
              </a:ext>
            </a:extLst>
          </p:cNvPr>
          <p:cNvSpPr txBox="1"/>
          <p:nvPr/>
        </p:nvSpPr>
        <p:spPr>
          <a:xfrm>
            <a:off x="1577634" y="5455547"/>
            <a:ext cx="2387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F94AB8A-DF05-C34E-AA30-B3406ED34B20}"/>
              </a:ext>
            </a:extLst>
          </p:cNvPr>
          <p:cNvSpPr txBox="1"/>
          <p:nvPr/>
        </p:nvSpPr>
        <p:spPr>
          <a:xfrm>
            <a:off x="1577634" y="5005638"/>
            <a:ext cx="2387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sz="1600" dirty="0">
                <a:solidFill>
                  <a:schemeClr val="accent1"/>
                </a:solidFill>
                <a:ea typeface="Lato" panose="020F0502020204030203" pitchFamily="34" charset="0"/>
                <a:cs typeface="Lato" panose="020F0502020204030203" pitchFamily="34" charset="0"/>
              </a:rPr>
              <a:t> super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7B4B932-C413-0444-9DBE-B533569ACF7A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EXAMPLE « SKILLS »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C4145251-C9FE-D947-93F5-371FDF43BAAA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F96DB2A-110D-E24D-9004-CE5827F0374F}"/>
              </a:ext>
            </a:extLst>
          </p:cNvPr>
          <p:cNvSpPr/>
          <p:nvPr/>
        </p:nvSpPr>
        <p:spPr>
          <a:xfrm>
            <a:off x="2374835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44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0388808-B821-924D-85CE-2D67EE374C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47" y="1656410"/>
            <a:ext cx="4477079" cy="450849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B1C531-0495-FF4B-9E74-C50AD28E6256}"/>
              </a:ext>
            </a:extLst>
          </p:cNvPr>
          <p:cNvSpPr txBox="1"/>
          <p:nvPr/>
        </p:nvSpPr>
        <p:spPr>
          <a:xfrm>
            <a:off x="6482884" y="2659165"/>
            <a:ext cx="4711142" cy="2936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obscurissimis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6CC080-ED81-0742-A436-30E99C9C8D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548" y="2066164"/>
            <a:ext cx="3656676" cy="3688988"/>
          </a:xfrm>
          <a:prstGeom prst="ellipse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021B9D-5BD3-CC40-8C8B-CB9151EA43A6}"/>
              </a:ext>
            </a:extLst>
          </p:cNvPr>
          <p:cNvSpPr/>
          <p:nvPr/>
        </p:nvSpPr>
        <p:spPr>
          <a:xfrm>
            <a:off x="6546384" y="1797921"/>
            <a:ext cx="4647642" cy="536485"/>
          </a:xfrm>
          <a:prstGeom prst="rect">
            <a:avLst/>
          </a:prstGeom>
          <a:noFill/>
          <a:ln w="19050">
            <a:solidFill>
              <a:srgbClr val="A832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A6F9CE9-BBD2-1E4D-99EB-AA0230AF285B}"/>
              </a:ext>
            </a:extLst>
          </p:cNvPr>
          <p:cNvSpPr/>
          <p:nvPr/>
        </p:nvSpPr>
        <p:spPr>
          <a:xfrm>
            <a:off x="1750985" y="639411"/>
            <a:ext cx="184240" cy="184240"/>
          </a:xfrm>
          <a:prstGeom prst="ellipse">
            <a:avLst/>
          </a:prstGeom>
          <a:solidFill>
            <a:srgbClr val="D05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8E8F1E-E834-E24B-B7E4-46FD0EBF1E7A}"/>
              </a:ext>
            </a:extLst>
          </p:cNvPr>
          <p:cNvSpPr txBox="1"/>
          <p:nvPr/>
        </p:nvSpPr>
        <p:spPr>
          <a:xfrm>
            <a:off x="1644977" y="377588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EXAMPLE SLIDE « PARAGRAPH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2AF91A7-C526-0748-B468-34CE80E64712}"/>
              </a:ext>
            </a:extLst>
          </p:cNvPr>
          <p:cNvSpPr txBox="1"/>
          <p:nvPr/>
        </p:nvSpPr>
        <p:spPr>
          <a:xfrm>
            <a:off x="6546384" y="1835330"/>
            <a:ext cx="464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PARAGRAPH TITLE</a:t>
            </a:r>
          </a:p>
        </p:txBody>
      </p:sp>
    </p:spTree>
    <p:extLst>
      <p:ext uri="{BB962C8B-B14F-4D97-AF65-F5344CB8AC3E}">
        <p14:creationId xmlns:p14="http://schemas.microsoft.com/office/powerpoint/2010/main" val="37858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4DD9655-9AE7-6346-8523-730846216C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3553" y="0"/>
            <a:ext cx="9538446" cy="43989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1949CC-8081-764B-B3FE-B6E3A0BD2736}"/>
              </a:ext>
            </a:extLst>
          </p:cNvPr>
          <p:cNvSpPr txBox="1"/>
          <p:nvPr/>
        </p:nvSpPr>
        <p:spPr>
          <a:xfrm>
            <a:off x="703006" y="2953546"/>
            <a:ext cx="5592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EXAMPLE </a:t>
            </a:r>
          </a:p>
          <a:p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« CONCLUSION »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C5DD245-BB7D-8D49-A782-6B5490ACFBC0}"/>
              </a:ext>
            </a:extLst>
          </p:cNvPr>
          <p:cNvSpPr txBox="1"/>
          <p:nvPr/>
        </p:nvSpPr>
        <p:spPr>
          <a:xfrm>
            <a:off x="703007" y="4490541"/>
            <a:ext cx="4711142" cy="1490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palatium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ut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poposcerat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intromissa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insidias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latenter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obtendi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prodiderat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militibus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C2F5D6-2F96-8E43-8E09-82F36524C75F}"/>
              </a:ext>
            </a:extLst>
          </p:cNvPr>
          <p:cNvSpPr txBox="1"/>
          <p:nvPr/>
        </p:nvSpPr>
        <p:spPr>
          <a:xfrm>
            <a:off x="703007" y="2492649"/>
            <a:ext cx="368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78D2FC7-880D-7444-928F-2470E1D76983}"/>
              </a:ext>
            </a:extLst>
          </p:cNvPr>
          <p:cNvSpPr txBox="1"/>
          <p:nvPr/>
        </p:nvSpPr>
        <p:spPr>
          <a:xfrm>
            <a:off x="6017957" y="4849613"/>
            <a:ext cx="4711142" cy="11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Accenderat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super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incitatum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propositum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ad. ad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nocendum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mulier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vilis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fr-FR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quae</a:t>
            </a:r>
            <a:r>
              <a:rPr lang="fr-FR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364485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5F084E55-BAB4-8048-A991-A31EB82F97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80" y="6130978"/>
            <a:ext cx="317084" cy="31708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2B008CC-23DA-1B4B-A83F-160CC52FD9E6}"/>
              </a:ext>
            </a:extLst>
          </p:cNvPr>
          <p:cNvSpPr txBox="1"/>
          <p:nvPr/>
        </p:nvSpPr>
        <p:spPr>
          <a:xfrm>
            <a:off x="976895" y="6120243"/>
            <a:ext cx="154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#1to1Biarritz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74383D-26D9-2C4F-BA48-BED700D1968B}"/>
              </a:ext>
            </a:extLst>
          </p:cNvPr>
          <p:cNvSpPr txBox="1"/>
          <p:nvPr/>
        </p:nvSpPr>
        <p:spPr>
          <a:xfrm>
            <a:off x="3252041" y="6108493"/>
            <a:ext cx="257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biarritz.com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FA4A78-5637-EF4C-958E-6461359042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633" y="6104854"/>
            <a:ext cx="369332" cy="3693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F02D06D-8E52-1D4D-A4B8-66AAF6F6DAA9}"/>
              </a:ext>
            </a:extLst>
          </p:cNvPr>
          <p:cNvSpPr txBox="1"/>
          <p:nvPr/>
        </p:nvSpPr>
        <p:spPr>
          <a:xfrm>
            <a:off x="1644977" y="657807"/>
            <a:ext cx="8902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ea typeface="Lato" panose="020F0502020204030203" pitchFamily="34" charset="0"/>
                <a:cs typeface="Lato" panose="020F0502020204030203" pitchFamily="34" charset="0"/>
              </a:rPr>
              <a:t>SLIDE EXAMPLE « HASHTAG 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F34A36-B84A-BB44-B224-2335F3A087A4}"/>
              </a:ext>
            </a:extLst>
          </p:cNvPr>
          <p:cNvSpPr txBox="1"/>
          <p:nvPr/>
        </p:nvSpPr>
        <p:spPr>
          <a:xfrm>
            <a:off x="4252309" y="350832"/>
            <a:ext cx="3687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Subtitle</a:t>
            </a:r>
            <a:r>
              <a:rPr lang="fr-FR" sz="1600" dirty="0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fr-FR" sz="1600" dirty="0"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4D3D673-85E4-AD45-95B6-381AA45496EE}"/>
              </a:ext>
            </a:extLst>
          </p:cNvPr>
          <p:cNvSpPr/>
          <p:nvPr/>
        </p:nvSpPr>
        <p:spPr>
          <a:xfrm>
            <a:off x="1818755" y="947443"/>
            <a:ext cx="184240" cy="1842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464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FBCBAF3-55EF-D843-A45F-B977F2C0BBE3}"/>
              </a:ext>
            </a:extLst>
          </p:cNvPr>
          <p:cNvSpPr txBox="1"/>
          <p:nvPr/>
        </p:nvSpPr>
        <p:spPr>
          <a:xfrm>
            <a:off x="5901977" y="1905101"/>
            <a:ext cx="5958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dirty="0">
                <a:solidFill>
                  <a:srgbClr val="D0575D"/>
                </a:solidFill>
              </a:rPr>
              <a:t>BUSINESS ACCELERATOR FOR</a:t>
            </a:r>
          </a:p>
          <a:p>
            <a:pPr algn="r"/>
            <a:r>
              <a:rPr lang="fr-FR" sz="2400" b="1" dirty="0">
                <a:solidFill>
                  <a:srgbClr val="D0575D"/>
                </a:solidFill>
              </a:rPr>
              <a:t>DIGITAL MARKETING LEADERS</a:t>
            </a:r>
          </a:p>
          <a:p>
            <a:pPr algn="r"/>
            <a:endParaRPr lang="fr-FR" sz="2400" b="1" dirty="0">
              <a:solidFill>
                <a:srgbClr val="D0575D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FB8F08-EA33-B448-A77E-B4D58C15D827}"/>
              </a:ext>
            </a:extLst>
          </p:cNvPr>
          <p:cNvSpPr txBox="1"/>
          <p:nvPr/>
        </p:nvSpPr>
        <p:spPr>
          <a:xfrm>
            <a:off x="6285435" y="598974"/>
            <a:ext cx="557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dirty="0">
                <a:solidFill>
                  <a:schemeClr val="bg1"/>
                </a:solidFill>
              </a:rPr>
              <a:t>6/8 OCTOBER 2020</a:t>
            </a:r>
          </a:p>
          <a:p>
            <a:pPr algn="r"/>
            <a:r>
              <a:rPr lang="fr-FR" sz="3600" b="1" dirty="0">
                <a:solidFill>
                  <a:schemeClr val="bg1"/>
                </a:solidFill>
              </a:rPr>
              <a:t>BIARRITZ </a:t>
            </a:r>
            <a:r>
              <a:rPr lang="fr-FR" sz="2800" dirty="0">
                <a:solidFill>
                  <a:schemeClr val="accent6"/>
                </a:solidFill>
                <a:sym typeface="Symbol" pitchFamily="2" charset="2"/>
              </a:rPr>
              <a:t></a:t>
            </a:r>
            <a:r>
              <a:rPr lang="fr-FR" sz="3600" b="1" dirty="0">
                <a:solidFill>
                  <a:schemeClr val="bg1"/>
                </a:solidFill>
              </a:rPr>
              <a:t> LE BELLEVUE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59EBD-6F70-9D44-933E-3C207D64BBEE}"/>
              </a:ext>
            </a:extLst>
          </p:cNvPr>
          <p:cNvSpPr/>
          <p:nvPr/>
        </p:nvSpPr>
        <p:spPr>
          <a:xfrm>
            <a:off x="7555365" y="2744830"/>
            <a:ext cx="4304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2000" dirty="0">
                <a:solidFill>
                  <a:schemeClr val="bg1"/>
                </a:solidFill>
                <a:latin typeface="+mj-lt"/>
              </a:rPr>
              <a:t>BUSINESS ∙ INSPIRATION ∙ NETWORKING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9F2B81-DFA9-5742-A85D-CE66BDE862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115" y="6130978"/>
            <a:ext cx="277449" cy="2774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6408483-9FCA-3242-A9BF-1CE1B291203C}"/>
              </a:ext>
            </a:extLst>
          </p:cNvPr>
          <p:cNvSpPr txBox="1"/>
          <p:nvPr/>
        </p:nvSpPr>
        <p:spPr>
          <a:xfrm>
            <a:off x="7870547" y="6120243"/>
            <a:ext cx="1405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#1to1Biarritz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14D347-F9D5-C945-8E57-E6CB613E3A37}"/>
              </a:ext>
            </a:extLst>
          </p:cNvPr>
          <p:cNvSpPr txBox="1"/>
          <p:nvPr/>
        </p:nvSpPr>
        <p:spPr>
          <a:xfrm>
            <a:off x="9509588" y="6108493"/>
            <a:ext cx="2350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one-to-one-</a:t>
            </a:r>
            <a:r>
              <a:rPr lang="fr-FR" sz="1400" b="1" dirty="0" err="1">
                <a:solidFill>
                  <a:schemeClr val="accent6"/>
                </a:solidFill>
                <a:ea typeface="Lato" panose="020F0502020204030203" pitchFamily="34" charset="0"/>
                <a:cs typeface="Lato" panose="020F0502020204030203" pitchFamily="34" charset="0"/>
              </a:rPr>
              <a:t>biarritz.com</a:t>
            </a:r>
            <a:endParaRPr lang="fr-FR" sz="1400" b="1" dirty="0">
              <a:solidFill>
                <a:schemeClr val="accent6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17C782-2C45-5A48-84F3-B0BBBD6917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7947" y="6104854"/>
            <a:ext cx="323166" cy="323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6659B0-FF28-E447-A996-F08C0BAF4C90}"/>
              </a:ext>
            </a:extLst>
          </p:cNvPr>
          <p:cNvSpPr/>
          <p:nvPr/>
        </p:nvSpPr>
        <p:spPr>
          <a:xfrm>
            <a:off x="5764325" y="3429000"/>
            <a:ext cx="6096000" cy="17267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FR" sz="2800" b="1" dirty="0">
                <a:solidFill>
                  <a:schemeClr val="bg1"/>
                </a:solidFill>
              </a:rPr>
              <a:t>SOPHIE LACELLE</a:t>
            </a: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Chef de marché</a:t>
            </a:r>
          </a:p>
          <a:p>
            <a:pPr algn="r">
              <a:lnSpc>
                <a:spcPct val="150000"/>
              </a:lnSpc>
            </a:pPr>
            <a:r>
              <a:rPr lang="fr-FR" u="sng" dirty="0" err="1">
                <a:solidFill>
                  <a:schemeClr val="bg1"/>
                </a:solidFill>
              </a:rPr>
              <a:t>Sophie.lacelle@comexposium.com</a:t>
            </a:r>
            <a:endParaRPr lang="fr-FR" u="sng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</a:rPr>
              <a:t>Téléphone : +33 (0)1 76 77 13 90</a:t>
            </a:r>
          </a:p>
        </p:txBody>
      </p:sp>
    </p:spTree>
    <p:extLst>
      <p:ext uri="{BB962C8B-B14F-4D97-AF65-F5344CB8AC3E}">
        <p14:creationId xmlns:p14="http://schemas.microsoft.com/office/powerpoint/2010/main" val="3221594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ne to One Biarrtiz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C353C"/>
      </a:accent1>
      <a:accent2>
        <a:srgbClr val="BB575D"/>
      </a:accent2>
      <a:accent3>
        <a:srgbClr val="F7EEF1"/>
      </a:accent3>
      <a:accent4>
        <a:srgbClr val="333334"/>
      </a:accent4>
      <a:accent5>
        <a:srgbClr val="142C38"/>
      </a:accent5>
      <a:accent6>
        <a:srgbClr val="FFFFFF"/>
      </a:accent6>
      <a:hlink>
        <a:srgbClr val="9B343C"/>
      </a:hlink>
      <a:folHlink>
        <a:srgbClr val="BB575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9521</TotalTime>
  <Words>356</Words>
  <Application>Microsoft Macintosh PowerPoint</Application>
  <PresentationFormat>Grand écran</PresentationFormat>
  <Paragraphs>64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Proxima Nova</vt:lpstr>
      <vt:lpstr>Proxima Nova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Graphics elements :</vt:lpstr>
      <vt:lpstr>Available photos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Ollivier</dc:creator>
  <cp:lastModifiedBy>Maxime Ollivier</cp:lastModifiedBy>
  <cp:revision>38</cp:revision>
  <dcterms:created xsi:type="dcterms:W3CDTF">2019-04-02T11:37:53Z</dcterms:created>
  <dcterms:modified xsi:type="dcterms:W3CDTF">2020-06-02T06:58:23Z</dcterms:modified>
</cp:coreProperties>
</file>